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84" r:id="rId2"/>
    <p:sldId id="285" r:id="rId3"/>
    <p:sldId id="287" r:id="rId4"/>
    <p:sldId id="292" r:id="rId5"/>
    <p:sldId id="293" r:id="rId6"/>
    <p:sldId id="294" r:id="rId7"/>
    <p:sldId id="295" r:id="rId8"/>
    <p:sldId id="286" r:id="rId9"/>
  </p:sldIdLst>
  <p:sldSz cx="9144000" cy="6858000" type="screen4x3"/>
  <p:notesSz cx="6858000" cy="9144000"/>
  <p:embeddedFontLst>
    <p:embeddedFont>
      <p:font typeface="나눔명조" panose="020B0600000101010101" charset="-127"/>
      <p:regular r:id="rId11"/>
      <p:bold r:id="rId12"/>
    </p:embeddedFont>
    <p:embeddedFont>
      <p:font typeface="맑은 고딕" panose="020B0503020000020004" pitchFamily="50" charset="-127"/>
      <p:regular r:id="rId13"/>
      <p:bold r:id="rId14"/>
    </p:embeddedFont>
    <p:embeddedFont>
      <p:font typeface="나눔고딕" panose="020D0604000000000000" pitchFamily="50" charset="-127"/>
      <p:regular r:id="rId15"/>
    </p:embeddedFont>
    <p:embeddedFont>
      <p:font typeface="a고딕16" panose="02020600000000000000" pitchFamily="18" charset="-127"/>
      <p:regular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2929"/>
    <a:srgbClr val="9C2424"/>
    <a:srgbClr val="F78C81"/>
    <a:srgbClr val="9F2B2B"/>
    <a:srgbClr val="EE5C58"/>
    <a:srgbClr val="909AAE"/>
    <a:srgbClr val="6C7994"/>
    <a:srgbClr val="B92525"/>
    <a:srgbClr val="E82C2E"/>
    <a:srgbClr val="B1A5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2833802-FEF1-4C79-8D5D-14CF1EAF98D9}" styleName="밝은 스타일 2 - 강조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02" autoAdjust="0"/>
    <p:restoredTop sz="86364" autoAdjust="0"/>
  </p:normalViewPr>
  <p:slideViewPr>
    <p:cSldViewPr>
      <p:cViewPr varScale="1">
        <p:scale>
          <a:sx n="87" d="100"/>
          <a:sy n="87" d="100"/>
        </p:scale>
        <p:origin x="-1478" y="-82"/>
      </p:cViewPr>
      <p:guideLst>
        <p:guide orient="horz" pos="2840"/>
        <p:guide orient="horz" pos="482"/>
        <p:guide pos="3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48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870C5-E39E-4D4A-8B97-122E944BE205}" type="datetimeFigureOut">
              <a:rPr lang="ko-KR" altLang="en-US" smtClean="0"/>
              <a:pPr/>
              <a:t>2023-08-08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C562BB-DACB-4090-9EB0-C718CC4DFD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81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C562BB-DACB-4090-9EB0-C718CC4DFD5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hangeul.naver.com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 userDrawn="1"/>
        </p:nvSpPr>
        <p:spPr>
          <a:xfrm>
            <a:off x="323528" y="332656"/>
            <a:ext cx="4896544" cy="477995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81191" y="332656"/>
            <a:ext cx="739281" cy="288032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6660232" y="6381908"/>
            <a:ext cx="2282997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 </a:t>
            </a:r>
            <a:r>
              <a:rPr lang="ko-KR" altLang="en-US" sz="800" u="sng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dirty="0">
              <a:solidFill>
                <a:schemeClr val="bg1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 userDrawn="1"/>
        </p:nvSpPr>
        <p:spPr>
          <a:xfrm>
            <a:off x="323528" y="332656"/>
            <a:ext cx="4896544" cy="4779959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81191" y="332656"/>
            <a:ext cx="739281" cy="288032"/>
          </a:xfrm>
          <a:prstGeom prst="rect">
            <a:avLst/>
          </a:prstGeom>
        </p:spPr>
      </p:pic>
      <p:sp>
        <p:nvSpPr>
          <p:cNvPr id="8" name="직사각형 7"/>
          <p:cNvSpPr/>
          <p:nvPr userDrawn="1"/>
        </p:nvSpPr>
        <p:spPr>
          <a:xfrm>
            <a:off x="6660232" y="6381908"/>
            <a:ext cx="2282997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이 문서는 </a:t>
            </a:r>
            <a:r>
              <a:rPr lang="ko-KR" altLang="en-US" sz="800" dirty="0" err="1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나눔글꼴로</a:t>
            </a:r>
            <a:r>
              <a: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 작성되었습니다</a:t>
            </a:r>
            <a:r>
              <a:rPr lang="en-US" altLang="ko-KR" sz="800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.  </a:t>
            </a:r>
            <a:r>
              <a:rPr lang="ko-KR" altLang="en-US" sz="800" u="sng" dirty="0" smtClean="0">
                <a:solidFill>
                  <a:schemeClr val="bg1">
                    <a:lumMod val="50000"/>
                  </a:schemeClr>
                </a:solidFill>
                <a:latin typeface="나눔고딕" pitchFamily="50" charset="-127"/>
                <a:ea typeface="나눔고딕" pitchFamily="50" charset="-127"/>
                <a:hlinkClick r:id="rId3"/>
              </a:rPr>
              <a:t>설치하기</a:t>
            </a:r>
            <a:endParaRPr lang="ko-KR" altLang="en-US" sz="800" u="sng" dirty="0">
              <a:solidFill>
                <a:schemeClr val="bg1">
                  <a:lumMod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67544" y="286072"/>
            <a:ext cx="8229600" cy="1143000"/>
          </a:xfrm>
        </p:spPr>
        <p:txBody>
          <a:bodyPr>
            <a:normAutofit/>
          </a:bodyPr>
          <a:lstStyle>
            <a:lvl1pPr algn="l">
              <a:defRPr sz="4000" spc="-150" baseline="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323528" y="332657"/>
            <a:ext cx="8496944" cy="10081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‹#›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지_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323528" y="332657"/>
            <a:ext cx="8496944" cy="100811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‹#›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제목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7772400" cy="893961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나눔명조" pitchFamily="18" charset="-127"/>
                <a:ea typeface="나눔명조" pitchFamily="18" charset="-127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2" name="내용 개체 틀 3"/>
          <p:cNvSpPr>
            <a:spLocks noGrp="1"/>
          </p:cNvSpPr>
          <p:nvPr>
            <p:ph sz="half" idx="2"/>
          </p:nvPr>
        </p:nvSpPr>
        <p:spPr>
          <a:xfrm>
            <a:off x="2476028" y="1493936"/>
            <a:ext cx="4040188" cy="3951288"/>
          </a:xfrm>
        </p:spPr>
        <p:txBody>
          <a:bodyPr>
            <a:normAutofit/>
          </a:bodyPr>
          <a:lstStyle>
            <a:lvl1pPr>
              <a:buNone/>
              <a:defRPr sz="1300" b="1" spc="-7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itchFamily="18" charset="-127"/>
                <a:ea typeface="나눔명조" pitchFamily="18" charset="-127"/>
              </a:defRPr>
            </a:lvl1pPr>
            <a:lvl2pPr>
              <a:buNone/>
              <a:defRPr sz="1300" b="1" spc="-7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itchFamily="18" charset="-127"/>
                <a:ea typeface="나눔명조" pitchFamily="18" charset="-127"/>
              </a:defRPr>
            </a:lvl2pPr>
            <a:lvl3pPr>
              <a:buFont typeface="Wingdings" pitchFamily="2" charset="2"/>
              <a:buChar char="§"/>
              <a:defRPr sz="1300" b="1" spc="-7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itchFamily="18" charset="-127"/>
                <a:ea typeface="나눔명조" pitchFamily="18" charset="-127"/>
              </a:defRPr>
            </a:lvl3pPr>
            <a:lvl4pPr>
              <a:defRPr sz="1300" b="1" spc="-7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itchFamily="18" charset="-127"/>
                <a:ea typeface="나눔명조" pitchFamily="18" charset="-127"/>
              </a:defRPr>
            </a:lvl4pPr>
            <a:lvl5pPr>
              <a:buNone/>
              <a:defRPr sz="1300" b="1" spc="-70" baseline="0">
                <a:solidFill>
                  <a:schemeClr val="tx1">
                    <a:lumMod val="65000"/>
                    <a:lumOff val="35000"/>
                  </a:schemeClr>
                </a:solidFill>
                <a:latin typeface="나눔명조" pitchFamily="18" charset="-127"/>
                <a:ea typeface="나눔명조" pitchFamily="18" charset="-127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75F0-4FDF-431C-B6B2-41F992E67A7C}" type="datetimeFigureOut">
              <a:rPr lang="ko-KR" altLang="en-US" smtClean="0"/>
              <a:pPr/>
              <a:t>2023-08-08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D8A1D-F5E3-4971-B0EE-D6B8EE5A5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75F0-4FDF-431C-B6B2-41F992E67A7C}" type="datetimeFigureOut">
              <a:rPr lang="ko-KR" altLang="en-US" smtClean="0"/>
              <a:pPr/>
              <a:t>2023-08-08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D8A1D-F5E3-4971-B0EE-D6B8EE5A5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C75F0-4FDF-431C-B6B2-41F992E67A7C}" type="datetimeFigureOut">
              <a:rPr lang="ko-KR" altLang="en-US" smtClean="0"/>
              <a:pPr/>
              <a:t>2023-08-08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D8A1D-F5E3-4971-B0EE-D6B8EE5A56B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5" r:id="rId3"/>
    <p:sldLayoutId id="2147483662" r:id="rId4"/>
    <p:sldLayoutId id="2147483663" r:id="rId5"/>
    <p:sldLayoutId id="2147483649" r:id="rId6"/>
    <p:sldLayoutId id="2147483650" r:id="rId7"/>
  </p:sldLayoutIdLst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f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23528" y="332656"/>
            <a:ext cx="4896544" cy="477995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부제목 2"/>
          <p:cNvSpPr>
            <a:spLocks noGrp="1"/>
          </p:cNvSpPr>
          <p:nvPr>
            <p:ph type="subTitle" idx="1"/>
          </p:nvPr>
        </p:nvSpPr>
        <p:spPr>
          <a:xfrm>
            <a:off x="251520" y="6165304"/>
            <a:ext cx="3024336" cy="576064"/>
          </a:xfrm>
        </p:spPr>
        <p:txBody>
          <a:bodyPr>
            <a:normAutofit/>
          </a:bodyPr>
          <a:lstStyle/>
          <a:p>
            <a:pPr algn="l"/>
            <a:r>
              <a:rPr lang="en-US" altLang="ko-KR" sz="1000" b="1" spc="-3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2023.08.27</a:t>
            </a:r>
          </a:p>
          <a:p>
            <a:pPr algn="l"/>
            <a:r>
              <a:rPr lang="ko-KR" altLang="en-US" sz="1000" b="1" spc="-3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제직세미나 </a:t>
            </a:r>
            <a:endParaRPr lang="en-US" altLang="ko-KR" sz="1000" b="1" spc="-30" dirty="0" smtClean="0">
              <a:solidFill>
                <a:schemeClr val="tx1">
                  <a:lumMod val="75000"/>
                  <a:lumOff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31" name="그림 3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81191" y="332656"/>
            <a:ext cx="739281" cy="288032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469776" y="531515"/>
            <a:ext cx="6910536" cy="1470025"/>
          </a:xfrm>
        </p:spPr>
        <p:txBody>
          <a:bodyPr anchor="t">
            <a:noAutofit/>
          </a:bodyPr>
          <a:lstStyle/>
          <a:p>
            <a:pPr algn="l"/>
            <a:r>
              <a:rPr lang="ko-KR" altLang="en-US" sz="5400" spc="-150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동원교회의 </a:t>
            </a:r>
            <a:r>
              <a:rPr lang="en-US" altLang="ko-KR" sz="5400" spc="-150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/>
            </a:r>
            <a:br>
              <a:rPr lang="en-US" altLang="ko-KR" sz="5400" spc="-150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</a:br>
            <a:r>
              <a:rPr lang="ko-KR" altLang="en-US" sz="5400" spc="-150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나아갈 방향</a:t>
            </a:r>
            <a:endParaRPr lang="ko-KR" altLang="en-US" sz="5400" spc="-150" dirty="0">
              <a:solidFill>
                <a:schemeClr val="bg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7637928" y="11808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75" t="11710" r="12445"/>
          <a:stretch/>
        </p:blipFill>
        <p:spPr>
          <a:xfrm>
            <a:off x="3752092" y="2492896"/>
            <a:ext cx="4862147" cy="33136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23528" y="332657"/>
            <a:ext cx="8496944" cy="100811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60240" y="1484784"/>
            <a:ext cx="6660232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51435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3600" b="1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동원교회의 목표</a:t>
            </a:r>
            <a:endParaRPr lang="en-US" altLang="ko-KR" sz="3600" b="1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indent="-51435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3600" b="1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동원교회의 슬로건</a:t>
            </a:r>
            <a:endParaRPr lang="en-US" altLang="ko-KR" sz="3600" b="1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indent="-51435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3600" b="1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동원교회의 비전</a:t>
            </a:r>
            <a:endParaRPr lang="en-US" altLang="ko-KR" sz="3600" b="1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indent="-514350">
              <a:lnSpc>
                <a:spcPct val="200000"/>
              </a:lnSpc>
              <a:buFont typeface="+mj-lt"/>
              <a:buAutoNum type="arabicPeriod"/>
            </a:pPr>
            <a:r>
              <a:rPr lang="ko-KR" altLang="en-US" sz="3600" b="1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동원교회의 핵심목표</a:t>
            </a:r>
            <a:endParaRPr lang="en-US" altLang="ko-KR" sz="3600" b="1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57956" y="370756"/>
            <a:ext cx="8390508" cy="9700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4800" spc="-150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목차</a:t>
            </a:r>
            <a:endParaRPr lang="ko-KR" altLang="en-US" sz="4800" spc="-150" dirty="0">
              <a:solidFill>
                <a:schemeClr val="bg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3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36811" y="361231"/>
            <a:ext cx="8229600" cy="10081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2400" spc="-150" smtClean="0">
                <a:solidFill>
                  <a:schemeClr val="bg1"/>
                </a:solidFill>
              </a:rPr>
              <a:t>페이지  제목</a:t>
            </a:r>
            <a:endParaRPr lang="ko-KR" altLang="en-US" sz="2400" spc="-150">
              <a:solidFill>
                <a:schemeClr val="bg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23528" y="332657"/>
            <a:ext cx="8496944" cy="1008111"/>
            <a:chOff x="323528" y="332657"/>
            <a:chExt cx="8496944" cy="1008111"/>
          </a:xfrm>
        </p:grpSpPr>
        <p:sp>
          <p:nvSpPr>
            <p:cNvPr id="9" name="직사각형 8"/>
            <p:cNvSpPr/>
            <p:nvPr/>
          </p:nvSpPr>
          <p:spPr>
            <a:xfrm>
              <a:off x="323528" y="332657"/>
              <a:ext cx="8496944" cy="100811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2">
                    <a:lumMod val="7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  <p:sp>
          <p:nvSpPr>
            <p:cNvPr id="11" name="제목 5"/>
            <p:cNvSpPr txBox="1">
              <a:spLocks/>
            </p:cNvSpPr>
            <p:nvPr/>
          </p:nvSpPr>
          <p:spPr>
            <a:xfrm>
              <a:off x="357956" y="370756"/>
              <a:ext cx="8390508" cy="9700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1. </a:t>
              </a:r>
              <a:r>
                <a:rPr lang="ko-KR" altLang="en-US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동원교회의 목표</a:t>
              </a:r>
              <a:endParaRPr lang="ko-KR" altLang="en-US" sz="4800" spc="-150" dirty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340742" y="1628800"/>
            <a:ext cx="8462516" cy="18722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고딕16" panose="02020600000000000000" pitchFamily="18" charset="-127"/>
                <a:ea typeface="a고딕16" panose="02020600000000000000" pitchFamily="18" charset="-127"/>
              </a:rPr>
              <a:t>하나님의 영광을 보며</a:t>
            </a:r>
            <a:r>
              <a:rPr lang="en-US" altLang="ko-KR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고딕16" panose="02020600000000000000" pitchFamily="18" charset="-127"/>
                <a:ea typeface="a고딕16" panose="02020600000000000000" pitchFamily="18" charset="-127"/>
              </a:rPr>
              <a:t>하나님의 영광을 드러내는 교회</a:t>
            </a:r>
            <a:endParaRPr lang="en-US" altLang="ko-K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endParaRPr lang="en-US" altLang="ko-KR" sz="1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en-US" altLang="ko-KR" sz="20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요 </a:t>
            </a:r>
            <a:r>
              <a:rPr lang="en-US" altLang="ko-KR" sz="20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11</a:t>
            </a:r>
            <a:r>
              <a:rPr lang="ko-KR" altLang="en-US" sz="2000" dirty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 </a:t>
            </a:r>
            <a:r>
              <a:rPr lang="en-US" altLang="ko-KR" sz="20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: 40)</a:t>
            </a:r>
            <a:endParaRPr lang="ko-KR" altLang="en-US" sz="2000" dirty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6735" y="3789040"/>
            <a:ext cx="545053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예수께서 이르시되 내 말이 </a:t>
            </a:r>
            <a:endParaRPr lang="en-US" altLang="ko-KR" sz="2800" dirty="0" smtClean="0"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네가 믿으면 </a:t>
            </a:r>
            <a:r>
              <a:rPr lang="ko-KR" altLang="en-US" sz="2800" dirty="0" smtClean="0">
                <a:solidFill>
                  <a:srgbClr val="0070C0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하나님의 영광을 보리라 </a:t>
            </a:r>
            <a:endParaRPr lang="en-US" altLang="ko-KR" sz="2800" dirty="0" smtClean="0">
              <a:solidFill>
                <a:srgbClr val="0070C0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하지 아니하였느냐 하시니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4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36811" y="361231"/>
            <a:ext cx="8229600" cy="10081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2400" spc="-150" smtClean="0">
                <a:solidFill>
                  <a:schemeClr val="bg1"/>
                </a:solidFill>
              </a:rPr>
              <a:t>페이지  제목</a:t>
            </a:r>
            <a:endParaRPr lang="ko-KR" altLang="en-US" sz="2400" spc="-150">
              <a:solidFill>
                <a:schemeClr val="bg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23528" y="332657"/>
            <a:ext cx="8496944" cy="1008111"/>
            <a:chOff x="323528" y="332657"/>
            <a:chExt cx="8496944" cy="1008111"/>
          </a:xfrm>
        </p:grpSpPr>
        <p:sp>
          <p:nvSpPr>
            <p:cNvPr id="9" name="직사각형 8"/>
            <p:cNvSpPr/>
            <p:nvPr/>
          </p:nvSpPr>
          <p:spPr>
            <a:xfrm>
              <a:off x="323528" y="332657"/>
              <a:ext cx="8496944" cy="100811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2">
                    <a:lumMod val="7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  <p:sp>
          <p:nvSpPr>
            <p:cNvPr id="11" name="제목 5"/>
            <p:cNvSpPr txBox="1">
              <a:spLocks/>
            </p:cNvSpPr>
            <p:nvPr/>
          </p:nvSpPr>
          <p:spPr>
            <a:xfrm>
              <a:off x="357956" y="370756"/>
              <a:ext cx="8390508" cy="9700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2. </a:t>
              </a:r>
              <a:r>
                <a:rPr lang="ko-KR" altLang="en-US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동원교회의 슬로건</a:t>
              </a:r>
              <a:endParaRPr lang="ko-KR" altLang="en-US" sz="4800" spc="-150" dirty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357956" y="1844824"/>
            <a:ext cx="4253056" cy="34563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충성된 </a:t>
            </a:r>
            <a:r>
              <a:rPr lang="ko-KR" altLang="en-US" sz="3600" dirty="0" smtClean="0">
                <a:solidFill>
                  <a:srgbClr val="FF0000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사랑</a:t>
            </a:r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과 </a:t>
            </a:r>
            <a:endParaRPr lang="en-US" altLang="ko-KR" sz="36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진실된 </a:t>
            </a:r>
            <a:r>
              <a:rPr lang="ko-KR" altLang="en-US" sz="3600" dirty="0" smtClean="0">
                <a:solidFill>
                  <a:srgbClr val="0070C0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섬김</a:t>
            </a:r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으로 </a:t>
            </a:r>
            <a:endParaRPr lang="en-US" altLang="ko-KR" sz="36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세워져 가는 </a:t>
            </a:r>
            <a:endParaRPr lang="en-US" altLang="ko-KR" sz="36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6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믿음의 공동체</a:t>
            </a:r>
            <a:endParaRPr lang="ko-KR" altLang="en-US" sz="3600" dirty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470" y="1916832"/>
            <a:ext cx="4104456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722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5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36811" y="361231"/>
            <a:ext cx="8229600" cy="10081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2400" spc="-150" smtClean="0">
                <a:solidFill>
                  <a:schemeClr val="bg1"/>
                </a:solidFill>
              </a:rPr>
              <a:t>페이지  제목</a:t>
            </a:r>
            <a:endParaRPr lang="ko-KR" altLang="en-US" sz="2400" spc="-150">
              <a:solidFill>
                <a:schemeClr val="bg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23528" y="332657"/>
            <a:ext cx="8496944" cy="1008111"/>
            <a:chOff x="323528" y="332657"/>
            <a:chExt cx="8496944" cy="1008111"/>
          </a:xfrm>
        </p:grpSpPr>
        <p:sp>
          <p:nvSpPr>
            <p:cNvPr id="9" name="직사각형 8"/>
            <p:cNvSpPr/>
            <p:nvPr/>
          </p:nvSpPr>
          <p:spPr>
            <a:xfrm>
              <a:off x="323528" y="332657"/>
              <a:ext cx="8496944" cy="100811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2">
                    <a:lumMod val="7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  <p:sp>
          <p:nvSpPr>
            <p:cNvPr id="11" name="제목 5"/>
            <p:cNvSpPr txBox="1">
              <a:spLocks/>
            </p:cNvSpPr>
            <p:nvPr/>
          </p:nvSpPr>
          <p:spPr>
            <a:xfrm>
              <a:off x="357956" y="370756"/>
              <a:ext cx="8390508" cy="9700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3. </a:t>
              </a:r>
              <a:r>
                <a:rPr lang="ko-KR" altLang="en-US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동원교회의 비전</a:t>
              </a:r>
              <a:endParaRPr lang="ko-KR" altLang="en-US" sz="4800" spc="-150" dirty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340742" y="1837701"/>
            <a:ext cx="8462516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하나님이 찾으시는 교회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직사각형 12"/>
          <p:cNvSpPr/>
          <p:nvPr/>
        </p:nvSpPr>
        <p:spPr>
          <a:xfrm>
            <a:off x="306353" y="2917821"/>
            <a:ext cx="8462516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하나님의 마음에 합한 교회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323528" y="4069949"/>
            <a:ext cx="8462516" cy="11521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하나님의 뜻을 이루어 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하나님을 기쁘시게 하는 교회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46448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6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36811" y="361231"/>
            <a:ext cx="8229600" cy="10081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2400" spc="-150" smtClean="0">
                <a:solidFill>
                  <a:schemeClr val="bg1"/>
                </a:solidFill>
              </a:rPr>
              <a:t>페이지  제목</a:t>
            </a:r>
            <a:endParaRPr lang="ko-KR" altLang="en-US" sz="2400" spc="-150">
              <a:solidFill>
                <a:schemeClr val="bg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23528" y="332657"/>
            <a:ext cx="8496944" cy="1008111"/>
            <a:chOff x="323528" y="332657"/>
            <a:chExt cx="8496944" cy="1008111"/>
          </a:xfrm>
        </p:grpSpPr>
        <p:sp>
          <p:nvSpPr>
            <p:cNvPr id="9" name="직사각형 8"/>
            <p:cNvSpPr/>
            <p:nvPr/>
          </p:nvSpPr>
          <p:spPr>
            <a:xfrm>
              <a:off x="323528" y="332657"/>
              <a:ext cx="8496944" cy="100811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2">
                    <a:lumMod val="7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  <p:sp>
          <p:nvSpPr>
            <p:cNvPr id="11" name="제목 5"/>
            <p:cNvSpPr txBox="1">
              <a:spLocks/>
            </p:cNvSpPr>
            <p:nvPr/>
          </p:nvSpPr>
          <p:spPr>
            <a:xfrm>
              <a:off x="357956" y="370756"/>
              <a:ext cx="8390508" cy="9700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4. </a:t>
              </a:r>
              <a:r>
                <a:rPr lang="ko-KR" altLang="en-US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동원교회 핵심 목적</a:t>
              </a:r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_1</a:t>
              </a:r>
              <a:endParaRPr lang="ko-KR" altLang="en-US" sz="4800" spc="-150" dirty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340742" y="1837701"/>
            <a:ext cx="3439170" cy="792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예배하는 공동체 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779912" y="1756691"/>
            <a:ext cx="499848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살아있는 예배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감격이 있는 예배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삶으로 살아내는 예배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40742" y="3212976"/>
            <a:ext cx="3439170" cy="7920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훈련하는 공동체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35593" y="3131966"/>
            <a:ext cx="448712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말씀을 배우고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훈련하는 일에</a:t>
            </a:r>
            <a:r>
              <a:rPr lang="en-US" altLang="ko-KR" sz="2800" dirty="0">
                <a:latin typeface="a고딕16" panose="02020600000000000000" pitchFamily="18" charset="-127"/>
                <a:ea typeface="a고딕16" panose="02020600000000000000" pitchFamily="18" charset="-127"/>
              </a:rPr>
              <a:t> </a:t>
            </a:r>
            <a:endParaRPr lang="en-US" altLang="ko-KR" sz="2800" dirty="0" smtClean="0"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헌신하는 공동체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58223" y="4507367"/>
            <a:ext cx="343917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다음세대를 </a:t>
            </a:r>
            <a:endParaRPr lang="en-US" altLang="ko-KR" sz="3200" dirty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살리는 공동체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71886" y="4570373"/>
            <a:ext cx="40495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교육부서 활성화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부모교육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</a:t>
            </a: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오렌지 스쿨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7974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9" grpId="0" animBg="1"/>
      <p:bldP spid="20" grpId="0"/>
      <p:bldP spid="21" grpId="0" animBg="1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380312" y="6453336"/>
            <a:ext cx="15841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663F9F94-0DD2-4D1A-94AC-D2F8E17589FC}" type="slidenum">
              <a:rPr lang="en-US" altLang="ko-KR" sz="800" spc="-3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pPr algn="r"/>
              <a:t>7</a:t>
            </a:fld>
            <a:r>
              <a:rPr lang="en-US" altLang="ko-KR" sz="800" spc="-3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나눔고딕" pitchFamily="50" charset="-127"/>
                <a:ea typeface="나눔고딕" pitchFamily="50" charset="-127"/>
              </a:rPr>
              <a:t>/ 12</a:t>
            </a:r>
            <a:endParaRPr lang="en-US" altLang="ko-KR" sz="800" spc="-30" dirty="0">
              <a:solidFill>
                <a:schemeClr val="tx1">
                  <a:lumMod val="50000"/>
                  <a:lumOff val="50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345352"/>
            <a:ext cx="646799" cy="252000"/>
          </a:xfrm>
          <a:prstGeom prst="rect">
            <a:avLst/>
          </a:prstGeom>
        </p:spPr>
      </p:pic>
      <p:sp>
        <p:nvSpPr>
          <p:cNvPr id="7" name="제목 6"/>
          <p:cNvSpPr>
            <a:spLocks noGrp="1"/>
          </p:cNvSpPr>
          <p:nvPr>
            <p:ph type="title"/>
          </p:nvPr>
        </p:nvSpPr>
        <p:spPr>
          <a:xfrm>
            <a:off x="436811" y="361231"/>
            <a:ext cx="8229600" cy="1008112"/>
          </a:xfrm>
        </p:spPr>
        <p:txBody>
          <a:bodyPr anchor="t">
            <a:normAutofit/>
          </a:bodyPr>
          <a:lstStyle/>
          <a:p>
            <a:pPr algn="l"/>
            <a:r>
              <a:rPr lang="ko-KR" altLang="en-US" sz="2400" spc="-150" smtClean="0">
                <a:solidFill>
                  <a:schemeClr val="bg1"/>
                </a:solidFill>
              </a:rPr>
              <a:t>페이지  제목</a:t>
            </a:r>
            <a:endParaRPr lang="ko-KR" altLang="en-US" sz="2400" spc="-150">
              <a:solidFill>
                <a:schemeClr val="bg1"/>
              </a:solidFill>
            </a:endParaRPr>
          </a:p>
        </p:txBody>
      </p:sp>
      <p:grpSp>
        <p:nvGrpSpPr>
          <p:cNvPr id="2" name="그룹 1"/>
          <p:cNvGrpSpPr/>
          <p:nvPr/>
        </p:nvGrpSpPr>
        <p:grpSpPr>
          <a:xfrm>
            <a:off x="323528" y="332657"/>
            <a:ext cx="8496944" cy="1008111"/>
            <a:chOff x="323528" y="332657"/>
            <a:chExt cx="8496944" cy="1008111"/>
          </a:xfrm>
        </p:grpSpPr>
        <p:sp>
          <p:nvSpPr>
            <p:cNvPr id="9" name="직사각형 8"/>
            <p:cNvSpPr/>
            <p:nvPr/>
          </p:nvSpPr>
          <p:spPr>
            <a:xfrm>
              <a:off x="323528" y="332657"/>
              <a:ext cx="8496944" cy="1008111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accent2">
                    <a:lumMod val="75000"/>
                  </a:schemeClr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  <p:sp>
          <p:nvSpPr>
            <p:cNvPr id="11" name="제목 5"/>
            <p:cNvSpPr txBox="1">
              <a:spLocks/>
            </p:cNvSpPr>
            <p:nvPr/>
          </p:nvSpPr>
          <p:spPr>
            <a:xfrm>
              <a:off x="357956" y="370756"/>
              <a:ext cx="8390508" cy="970012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/>
            </a:bodyPr>
            <a:lstStyle>
              <a:lvl1pPr algn="ctr" defTabSz="914400" rtl="0" eaLnBrk="1" latinLnBrk="1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4. </a:t>
              </a:r>
              <a:r>
                <a:rPr lang="ko-KR" altLang="en-US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동원교회 핵심 목적</a:t>
              </a:r>
              <a:r>
                <a:rPr lang="en-US" altLang="ko-KR" sz="4800" spc="-150" dirty="0" smtClean="0">
                  <a:solidFill>
                    <a:schemeClr val="bg1"/>
                  </a:solidFill>
                  <a:latin typeface="a고딕16" panose="02020600000000000000" pitchFamily="18" charset="-127"/>
                  <a:ea typeface="a고딕16" panose="02020600000000000000" pitchFamily="18" charset="-127"/>
                </a:rPr>
                <a:t>_2</a:t>
              </a:r>
              <a:endParaRPr lang="ko-KR" altLang="en-US" sz="4800" spc="-150" dirty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endParaRPr>
            </a:p>
          </p:txBody>
        </p:sp>
      </p:grpSp>
      <p:sp>
        <p:nvSpPr>
          <p:cNvPr id="3" name="직사각형 2"/>
          <p:cNvSpPr/>
          <p:nvPr/>
        </p:nvSpPr>
        <p:spPr>
          <a:xfrm>
            <a:off x="357956" y="1662176"/>
            <a:ext cx="3439170" cy="1072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이웃을 사랑하는</a:t>
            </a:r>
            <a:endParaRPr lang="en-US" altLang="ko-KR" sz="3200" dirty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공동체 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217291" y="598676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817859" y="1756691"/>
            <a:ext cx="292259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주변의 이웃들에게 </a:t>
            </a:r>
            <a:endParaRPr lang="en-US" altLang="ko-KR" sz="2800" dirty="0" smtClean="0"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손을 펼치는 교회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340742" y="3156658"/>
            <a:ext cx="3439170" cy="10081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땅끝까지 복음을 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증거하는 교회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66087" y="3183660"/>
            <a:ext cx="426110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단기 선교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err="1" smtClean="0">
                <a:latin typeface="a고딕16" panose="02020600000000000000" pitchFamily="18" charset="-127"/>
                <a:ea typeface="a고딕16" panose="02020600000000000000" pitchFamily="18" charset="-127"/>
              </a:rPr>
              <a:t>대부흥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 전도주일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</a:p>
          <a:p>
            <a:pPr algn="ctr"/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화요 </a:t>
            </a:r>
            <a:r>
              <a:rPr lang="ko-KR" altLang="en-US" sz="2800" dirty="0" err="1" smtClean="0">
                <a:latin typeface="a고딕16" panose="02020600000000000000" pitchFamily="18" charset="-127"/>
                <a:ea typeface="a고딕16" panose="02020600000000000000" pitchFamily="18" charset="-127"/>
              </a:rPr>
              <a:t>전도대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 활성화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40742" y="4596304"/>
            <a:ext cx="3439170" cy="10801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가정이 회복되는 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  <a:p>
            <a:pPr algn="ctr"/>
            <a:r>
              <a:rPr lang="ko-KR" altLang="en-US" sz="3200" dirty="0" smtClean="0">
                <a:solidFill>
                  <a:schemeClr val="tx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공동체</a:t>
            </a:r>
            <a:endParaRPr lang="en-US" altLang="ko-KR" sz="3200" dirty="0" smtClean="0">
              <a:solidFill>
                <a:schemeClr val="tx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043614" y="4659310"/>
            <a:ext cx="447109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2800" dirty="0" err="1" smtClean="0">
                <a:latin typeface="a고딕16" panose="02020600000000000000" pitchFamily="18" charset="-127"/>
                <a:ea typeface="a고딕16" panose="02020600000000000000" pitchFamily="18" charset="-127"/>
              </a:rPr>
              <a:t>마더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 </a:t>
            </a:r>
            <a:r>
              <a:rPr lang="ko-KR" altLang="en-US" sz="2800" dirty="0" err="1" smtClean="0">
                <a:latin typeface="a고딕16" panose="02020600000000000000" pitchFamily="18" charset="-127"/>
                <a:ea typeface="a고딕16" panose="02020600000000000000" pitchFamily="18" charset="-127"/>
              </a:rPr>
              <a:t>와이즈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부모교육 세미나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</a:t>
            </a:r>
          </a:p>
          <a:p>
            <a:pPr algn="ctr"/>
            <a:r>
              <a:rPr lang="ko-KR" altLang="en-US" sz="2800" dirty="0" err="1" smtClean="0">
                <a:latin typeface="a고딕16" panose="02020600000000000000" pitchFamily="18" charset="-127"/>
                <a:ea typeface="a고딕16" panose="02020600000000000000" pitchFamily="18" charset="-127"/>
              </a:rPr>
              <a:t>온가족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 통합 예배</a:t>
            </a:r>
            <a:r>
              <a:rPr lang="en-US" altLang="ko-KR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, </a:t>
            </a:r>
            <a:r>
              <a:rPr lang="ko-KR" altLang="en-US" sz="2800" dirty="0" smtClean="0">
                <a:latin typeface="a고딕16" panose="02020600000000000000" pitchFamily="18" charset="-127"/>
                <a:ea typeface="a고딕16" panose="02020600000000000000" pitchFamily="18" charset="-127"/>
              </a:rPr>
              <a:t>가정예배</a:t>
            </a:r>
            <a:endParaRPr lang="ko-KR" altLang="en-US" sz="2800" dirty="0"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83583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5" grpId="0"/>
      <p:bldP spid="19" grpId="0" animBg="1"/>
      <p:bldP spid="20" grpId="0"/>
      <p:bldP spid="21" grpId="0" animBg="1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3923928" y="1402226"/>
            <a:ext cx="4896544" cy="477995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081191" y="332656"/>
            <a:ext cx="739281" cy="288032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958503" y="4858610"/>
            <a:ext cx="4752528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감사합니다</a:t>
            </a:r>
            <a:r>
              <a:rPr lang="en-US" altLang="ko-KR" dirty="0" smtClean="0">
                <a:solidFill>
                  <a:schemeClr val="bg1"/>
                </a:solidFill>
                <a:latin typeface="a고딕16" panose="02020600000000000000" pitchFamily="18" charset="-127"/>
                <a:ea typeface="a고딕16" panose="02020600000000000000" pitchFamily="18" charset="-127"/>
              </a:rPr>
              <a:t>.</a:t>
            </a:r>
            <a:endParaRPr lang="ko-KR" altLang="en-US" dirty="0">
              <a:solidFill>
                <a:schemeClr val="bg1"/>
              </a:solidFill>
              <a:latin typeface="a고딕16" panose="02020600000000000000" pitchFamily="18" charset="-127"/>
              <a:ea typeface="a고딕16" panose="02020600000000000000" pitchFamily="18" charset="-127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53" t="16078" r="75294" b="73465"/>
          <a:stretch/>
        </p:blipFill>
        <p:spPr bwMode="auto">
          <a:xfrm>
            <a:off x="7637928" y="118083"/>
            <a:ext cx="1506071" cy="717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76" y="908720"/>
            <a:ext cx="5127227" cy="34154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사용자 지정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4F81BD"/>
      </a:hlink>
      <a:folHlink>
        <a:srgbClr val="595959"/>
      </a:folHlink>
    </a:clrScheme>
    <a:fontScheme name="나눔명조">
      <a:majorFont>
        <a:latin typeface="나눔명조"/>
        <a:ea typeface="나눔명조"/>
        <a:cs typeface=""/>
      </a:majorFont>
      <a:minorFont>
        <a:latin typeface="나눔명조"/>
        <a:ea typeface="나눔명조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2166</TotalTime>
  <Words>180</Words>
  <Application>Microsoft Office PowerPoint</Application>
  <PresentationFormat>화면 슬라이드 쇼(4:3)</PresentationFormat>
  <Paragraphs>62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굴림</vt:lpstr>
      <vt:lpstr>Arial</vt:lpstr>
      <vt:lpstr>나눔명조</vt:lpstr>
      <vt:lpstr>맑은 고딕</vt:lpstr>
      <vt:lpstr>나눔고딕</vt:lpstr>
      <vt:lpstr>Wingdings</vt:lpstr>
      <vt:lpstr>a고딕16</vt:lpstr>
      <vt:lpstr>Office 테마</vt:lpstr>
      <vt:lpstr>동원교회의  나아갈 방향</vt:lpstr>
      <vt:lpstr>목차</vt:lpstr>
      <vt:lpstr>페이지  제목</vt:lpstr>
      <vt:lpstr>페이지  제목</vt:lpstr>
      <vt:lpstr>페이지  제목</vt:lpstr>
      <vt:lpstr>페이지  제목</vt:lpstr>
      <vt:lpstr>페이지  제목</vt:lpstr>
      <vt:lpstr>감사합니다.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문서의 제목  나눔명조R, 40pt</dc:title>
  <dc:creator>네이버 한글캠페인</dc:creator>
  <cp:lastModifiedBy>User</cp:lastModifiedBy>
  <cp:revision>14</cp:revision>
  <dcterms:created xsi:type="dcterms:W3CDTF">2011-08-23T09:33:59Z</dcterms:created>
  <dcterms:modified xsi:type="dcterms:W3CDTF">2023-08-08T10:53:01Z</dcterms:modified>
</cp:coreProperties>
</file>